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9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7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6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6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6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9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4F33-ADAE-49D8-B680-8EAEF56014C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63B0-5215-4ADD-800D-C21846E0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9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63500" marR="0">
              <a:lnSpc>
                <a:spcPts val="128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/>
                <a:cs typeface="Arial"/>
              </a:rPr>
              <a:t>Making relief in  modeling clay </a:t>
            </a:r>
            <a:r>
              <a:rPr lang="en-US" sz="5400" dirty="0">
                <a:ea typeface="Calibri"/>
                <a:cs typeface="Arial"/>
              </a:rPr>
              <a:t/>
            </a:r>
            <a:br>
              <a:rPr lang="en-US" sz="5400" dirty="0"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6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Relief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is a sculptural technique where the sculpted elements remain attached to a solid background of the same material. The term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relief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is from the Latin verb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relevo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, to raise. To create a sculpture in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relief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is to give the impression that the sculpted material has been raised above the background plane.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5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53" y="1619250"/>
            <a:ext cx="8285747" cy="314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6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47027"/>
            <a:ext cx="5943599" cy="586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41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9189"/>
            <a:ext cx="4803028" cy="599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62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3068"/>
            <a:ext cx="6473967" cy="518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13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Making relief in  modeling clay  </vt:lpstr>
      <vt:lpstr>Introduction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relief in  modeling clay  </dc:title>
  <dc:creator>Sobia</dc:creator>
  <cp:lastModifiedBy>Sobia</cp:lastModifiedBy>
  <cp:revision>2</cp:revision>
  <dcterms:created xsi:type="dcterms:W3CDTF">2020-05-12T11:27:43Z</dcterms:created>
  <dcterms:modified xsi:type="dcterms:W3CDTF">2020-05-12T11:37:17Z</dcterms:modified>
</cp:coreProperties>
</file>